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2" r:id="rId6"/>
    <p:sldId id="263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D6005-8FA8-4900-8369-5B9059E70862}" v="1022" dt="2019-11-08T10:37:53.062"/>
    <p1510:client id="{4F3E5F68-5522-4C17-9C1D-C93238D4E9C4}" v="522" dt="2019-11-09T21:28:43.274"/>
    <p1510:client id="{A8D1B7D4-C2CB-453F-A159-9348EB2CB0D8}" v="52" dt="2019-11-10T10:58:36.647"/>
    <p1510:client id="{B4815F5A-72B6-49FA-871F-149BF6F0E2D5}" v="171" dt="2019-11-07T18:04:43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theme" Target="theme/theme1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viewProps" Target="viewProps.xml" Id="rId12" /><Relationship Type="http://schemas.openxmlformats.org/officeDocument/2006/relationships/slide" Target="slides/slide1.xml" Id="rId2" /><Relationship Type="http://schemas.microsoft.com/office/2015/10/relationships/revisionInfo" Target="revisionInfo.xml" Id="rId1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presProps" Target="presProps.xml" Id="rId11" /><Relationship Type="http://schemas.openxmlformats.org/officeDocument/2006/relationships/slide" Target="slides/slide4.xml" Id="rId5" /><Relationship Type="http://schemas.openxmlformats.org/officeDocument/2006/relationships/slide" Target="slides/slide9.xml" Id="rId10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tableStyles" Target="tableStyles.xml" Id="rId14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10.11.2019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u="sng" dirty="0">
                <a:ea typeface="+mj-lt"/>
                <a:cs typeface="+mj-lt"/>
              </a:rPr>
              <a:t>"</a:t>
            </a:r>
            <a:r>
              <a:rPr lang="ru-RU" b="1" u="sng" dirty="0" err="1">
                <a:ea typeface="+mj-lt"/>
                <a:cs typeface="+mj-lt"/>
              </a:rPr>
              <a:t>Youraccoon</a:t>
            </a:r>
            <a:r>
              <a:rPr lang="ru-RU" b="1" u="sng" dirty="0">
                <a:ea typeface="+mj-lt"/>
                <a:cs typeface="+mj-lt"/>
              </a:rPr>
              <a:t>"</a:t>
            </a:r>
            <a:br>
              <a:rPr lang="ru-RU" b="1" u="sng" dirty="0">
                <a:ea typeface="+mj-lt"/>
                <a:cs typeface="+mj-lt"/>
              </a:rPr>
            </a:br>
            <a:r>
              <a:rPr lang="ru-RU" b="1" dirty="0">
                <a:cs typeface="Calibri Light"/>
              </a:rPr>
              <a:t>Тамагочи енота</a:t>
            </a:r>
            <a:endParaRPr lang="ru-RU" b="1" u="sng" dirty="0"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863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cs typeface="Calibri"/>
              </a:rPr>
              <a:t>Яндекс.Проект</a:t>
            </a:r>
          </a:p>
          <a:p>
            <a:r>
              <a:rPr lang="ru-RU" dirty="0">
                <a:cs typeface="Calibri"/>
              </a:rPr>
              <a:t>Выполнила: Васильева Алина</a:t>
            </a:r>
          </a:p>
          <a:p>
            <a:r>
              <a:rPr lang="ru-RU" dirty="0">
                <a:cs typeface="Calibri"/>
              </a:rPr>
              <a:t>г. Обнинск</a:t>
            </a:r>
          </a:p>
          <a:p>
            <a:r>
              <a:rPr lang="ru-RU" dirty="0">
                <a:cs typeface="Calibri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7EC7A-2E01-4B3E-B207-28AA828C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18" y="-171784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Идея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EFAAFD-CD69-4360-820E-F0164F665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76" y="734204"/>
            <a:ext cx="11925300" cy="21986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Еноты являются милыми зверьками, которые требуют внимания и заботы. Их держать у себя дома можно, но они останутся дикими, могут кусаться и царапаться. Так же еноты очень требовательны.</a:t>
            </a:r>
          </a:p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   Так зачем же причинять вред </a:t>
            </a:r>
            <a:r>
              <a:rPr lang="ru-RU" dirty="0" err="1">
                <a:cs typeface="Calibri" panose="020F0502020204030204"/>
              </a:rPr>
              <a:t>недомашним</a:t>
            </a:r>
            <a:r>
              <a:rPr lang="ru-RU" dirty="0">
                <a:cs typeface="Calibri" panose="020F0502020204030204"/>
              </a:rPr>
              <a:t> зверям и заводить их, не подумав о последствиях?</a:t>
            </a:r>
          </a:p>
        </p:txBody>
      </p:sp>
      <p:pic>
        <p:nvPicPr>
          <p:cNvPr id="4" name="Рисунок 4" descr="Изображение выглядит как кровать, внутренний, сидит, чер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EAAFA1B-4880-4BBE-ADD8-F6C08FD5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43" y="2527042"/>
            <a:ext cx="4184322" cy="4242327"/>
          </a:xfrm>
          <a:prstGeom prst="rect">
            <a:avLst/>
          </a:prstGeom>
        </p:spPr>
      </p:pic>
      <p:pic>
        <p:nvPicPr>
          <p:cNvPr id="5" name="Рисунок 5" descr="Изображение выглядит как животное, млекопитающее, внешний, забо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4146368-D7FA-4B44-A2E5-81C8E6507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1" y="2850337"/>
            <a:ext cx="5598195" cy="37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2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EA8E4-995C-40B3-BFA7-BBBC54AE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1" y="-157747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Главное окно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0B6F83E-EC2E-46E5-9678-60212685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863600"/>
            <a:ext cx="2752725" cy="56753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cs typeface="Calibri"/>
              </a:rPr>
              <a:t>Кнопка начала</a:t>
            </a:r>
          </a:p>
          <a:p>
            <a:r>
              <a:rPr lang="ru-RU" dirty="0">
                <a:cs typeface="Calibri"/>
              </a:rPr>
              <a:t>Имя енота</a:t>
            </a:r>
          </a:p>
          <a:p>
            <a:r>
              <a:rPr lang="ru-RU" dirty="0">
                <a:cs typeface="Calibri"/>
              </a:rPr>
              <a:t>Кнопки действий</a:t>
            </a:r>
          </a:p>
          <a:p>
            <a:r>
              <a:rPr lang="ru-RU" dirty="0">
                <a:cs typeface="Calibri"/>
              </a:rPr>
              <a:t>Счётчик действий и дней</a:t>
            </a:r>
          </a:p>
          <a:p>
            <a:r>
              <a:rPr lang="ru-RU" dirty="0">
                <a:cs typeface="Calibri"/>
              </a:rPr>
              <a:t>Информация о музыке, авторе проекта, об уходе за енотом</a:t>
            </a:r>
          </a:p>
          <a:p>
            <a:r>
              <a:rPr lang="ru-RU" dirty="0" err="1">
                <a:cs typeface="Calibri"/>
              </a:rPr>
              <a:t>Вкл</a:t>
            </a:r>
            <a:r>
              <a:rPr lang="ru-RU" dirty="0">
                <a:cs typeface="Calibri"/>
              </a:rPr>
              <a:t>/</a:t>
            </a:r>
            <a:r>
              <a:rPr lang="ru-RU" dirty="0" err="1">
                <a:cs typeface="Calibri"/>
              </a:rPr>
              <a:t>выкл</a:t>
            </a:r>
            <a:r>
              <a:rPr lang="ru-RU" dirty="0">
                <a:cs typeface="Calibri"/>
              </a:rPr>
              <a:t> музыки</a:t>
            </a:r>
          </a:p>
          <a:p>
            <a:pPr marL="0" indent="0">
              <a:buNone/>
            </a:pPr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  <p:pic>
        <p:nvPicPr>
          <p:cNvPr id="10" name="Рисунок 10" descr="Изображение выглядит как снимок экрана, сидит, кот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97BB6E9-B8F9-4E9A-B75A-0D6FEDB8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1" t="3256" r="9299" b="2849"/>
          <a:stretch/>
        </p:blipFill>
        <p:spPr>
          <a:xfrm>
            <a:off x="3162801" y="732422"/>
            <a:ext cx="8945559" cy="60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7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0B323-DCC5-4005-959E-F36083F3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19C6924-D366-4583-93EE-EB9BF384B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71" t="1657" r="11017" b="4819"/>
          <a:stretch/>
        </p:blipFill>
        <p:spPr>
          <a:xfrm>
            <a:off x="1189919" y="34925"/>
            <a:ext cx="10061636" cy="6818424"/>
          </a:xfrm>
        </p:spPr>
      </p:pic>
    </p:spTree>
    <p:extLst>
      <p:ext uri="{BB962C8B-B14F-4D97-AF65-F5344CB8AC3E}">
        <p14:creationId xmlns:p14="http://schemas.microsoft.com/office/powerpoint/2010/main" val="215425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EA8E4-995C-40B3-BFA7-BBBC54AE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1" y="-157747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Информационное окно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0B6F83E-EC2E-46E5-9678-60212685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863600"/>
            <a:ext cx="2752725" cy="56753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  <p:pic>
        <p:nvPicPr>
          <p:cNvPr id="3" name="Рисунок 3" descr="Изображение выглядит как снимок экрана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119286D-0665-4B11-979F-D44662338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74" t="30848" r="30231" b="39035"/>
          <a:stretch/>
        </p:blipFill>
        <p:spPr>
          <a:xfrm>
            <a:off x="200025" y="866775"/>
            <a:ext cx="5400689" cy="3009910"/>
          </a:xfrm>
          <a:prstGeom prst="rect">
            <a:avLst/>
          </a:prstGeom>
        </p:spPr>
      </p:pic>
      <p:pic>
        <p:nvPicPr>
          <p:cNvPr id="5" name="Рисунок 5" descr="Изображение выглядит как снимок экрана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DD54A66-B2AF-4202-80F2-E40327351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4" t="33305" r="35411" b="36145"/>
          <a:stretch/>
        </p:blipFill>
        <p:spPr>
          <a:xfrm>
            <a:off x="6219825" y="3429000"/>
            <a:ext cx="5890917" cy="3385508"/>
          </a:xfrm>
          <a:prstGeom prst="rect">
            <a:avLst/>
          </a:prstGeom>
        </p:spPr>
      </p:pic>
      <p:pic>
        <p:nvPicPr>
          <p:cNvPr id="15" name="Рисунок 8" descr="Изображение выглядит как снимок экрана, сидит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464A5BC-F89E-4BE1-AC6B-38F6ED29C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59" t="10365" r="32551" b="82924"/>
          <a:stretch/>
        </p:blipFill>
        <p:spPr>
          <a:xfrm>
            <a:off x="8333669" y="1513840"/>
            <a:ext cx="3772811" cy="1514453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7" name="Рисунок 8" descr="Изображение выглядит как снимок экрана, сидит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C621B94-CAA3-4963-9E29-F22430ABF2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41" t="53726" r="84105" b="2892"/>
          <a:stretch/>
        </p:blipFill>
        <p:spPr>
          <a:xfrm rot="1860000">
            <a:off x="5675186" y="-174934"/>
            <a:ext cx="847842" cy="7342836"/>
          </a:xfrm>
          <a:prstGeom prst="rect">
            <a:avLst/>
          </a:prstGeom>
        </p:spPr>
      </p:pic>
      <p:pic>
        <p:nvPicPr>
          <p:cNvPr id="21" name="Рисунок 8" descr="Изображение выглядит как снимок экрана, сидит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B6E2FCC-C522-4BFC-926A-0E2D5845C4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60" t="16869" r="32291" b="76271"/>
          <a:stretch/>
        </p:blipFill>
        <p:spPr>
          <a:xfrm>
            <a:off x="199319" y="4492625"/>
            <a:ext cx="3753633" cy="14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95356-4FAC-41EB-87A2-9EC764BD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" y="-282575"/>
            <a:ext cx="10515600" cy="1325563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Информационное окно</a:t>
            </a:r>
            <a:endParaRPr lang="ru-RU" dirty="0">
              <a:ea typeface="+mj-lt"/>
              <a:cs typeface="+mj-lt"/>
            </a:endParaRPr>
          </a:p>
        </p:txBody>
      </p:sp>
      <p:pic>
        <p:nvPicPr>
          <p:cNvPr id="8" name="Рисунок 8" descr="Изображение выглядит как снимок экрана, сидит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7E50E2A-1F1D-400B-B9C8-97278D652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08" t="3353" r="9434" b="2770"/>
          <a:stretch/>
        </p:blipFill>
        <p:spPr>
          <a:xfrm>
            <a:off x="1837619" y="682625"/>
            <a:ext cx="8975812" cy="6132621"/>
          </a:xfrm>
        </p:spPr>
      </p:pic>
    </p:spTree>
    <p:extLst>
      <p:ext uri="{BB962C8B-B14F-4D97-AF65-F5344CB8AC3E}">
        <p14:creationId xmlns:p14="http://schemas.microsoft.com/office/powerpoint/2010/main" val="103122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F546D-F11A-4208-BFB4-2FB534E4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8" y="-47959"/>
            <a:ext cx="10515600" cy="1325563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Структура и особенности приложения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F90A9-B9D4-4D3B-A528-58C3B5C0D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44362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u="sng" dirty="0" err="1">
                <a:latin typeface="Consolas"/>
              </a:rPr>
              <a:t>class</a:t>
            </a:r>
            <a:r>
              <a:rPr lang="ru-RU" u="sng" dirty="0">
                <a:latin typeface="Consolas"/>
              </a:rPr>
              <a:t> </a:t>
            </a:r>
            <a:r>
              <a:rPr lang="ru-RU" u="sng" dirty="0" err="1">
                <a:latin typeface="Consolas"/>
              </a:rPr>
              <a:t>MyWidget</a:t>
            </a:r>
            <a:r>
              <a:rPr lang="ru-RU" u="sng" dirty="0">
                <a:latin typeface="Consolas"/>
              </a:rPr>
              <a:t>(</a:t>
            </a:r>
            <a:r>
              <a:rPr lang="ru-RU" u="sng" dirty="0" err="1">
                <a:latin typeface="Consolas"/>
              </a:rPr>
              <a:t>QMainWindow</a:t>
            </a:r>
            <a:r>
              <a:rPr lang="ru-RU" u="sng" dirty="0">
                <a:latin typeface="Consolas"/>
              </a:rPr>
              <a:t>)</a:t>
            </a:r>
            <a:r>
              <a:rPr lang="ru-RU" dirty="0">
                <a:latin typeface="Consolas"/>
              </a:rPr>
              <a:t>: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nameGiven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misicOnOff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name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openDialog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name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picturePutOn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name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doAction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life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name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number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timerEvent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e)</a:t>
            </a:r>
          </a:p>
          <a:p>
            <a:pPr marL="514350" indent="-514350">
              <a:buAutoNum type="arabicPeriod"/>
            </a:pPr>
            <a:endParaRPr lang="ru-RU" dirty="0">
              <a:latin typeface="Consolas"/>
            </a:endParaRPr>
          </a:p>
        </p:txBody>
      </p:sp>
      <p:pic>
        <p:nvPicPr>
          <p:cNvPr id="12" name="Рисунок 12" descr="Изображение выглядит как животное, млекопитающее, кот, сто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1514E54-3A32-45E8-AEB5-CC8EAAB6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358077"/>
            <a:ext cx="4667250" cy="67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79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211AF9-0134-4A54-ADAC-A824C8FA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-215900"/>
            <a:ext cx="10515600" cy="1325563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Структура и особенности приложения</a:t>
            </a:r>
            <a:endParaRPr lang="ru-RU" dirty="0"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537EA-B6D0-4CB1-8ECD-6B2C08253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85407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latin typeface="Consolas"/>
              </a:rPr>
              <a:t>class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Information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QDialog</a:t>
            </a:r>
            <a:r>
              <a:rPr lang="ru-RU" dirty="0">
                <a:latin typeface="Consolas"/>
              </a:rPr>
              <a:t>):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setTextOnLabel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name</a:t>
            </a:r>
            <a:r>
              <a:rPr lang="ru-RU" dirty="0">
                <a:latin typeface="Consolas"/>
              </a:rPr>
              <a:t>)</a:t>
            </a:r>
          </a:p>
        </p:txBody>
      </p:sp>
      <p:pic>
        <p:nvPicPr>
          <p:cNvPr id="5" name="Рисунок 5" descr="Изображение выглядит как животное, млекопитающее, сидит, смотр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E5B68D7-2E01-497D-98D6-618E4101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055576"/>
            <a:ext cx="10287000" cy="465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D8815-EE63-4E19-86BE-CA4A3DBF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43" y="-146666"/>
            <a:ext cx="10515600" cy="1325563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Заключение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9282C-1629-4E39-9BC1-6CFD44B20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51" y="927147"/>
            <a:ext cx="5477303" cy="61255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u="sng" dirty="0">
                <a:cs typeface="Calibri"/>
              </a:rPr>
              <a:t>Выводы:</a:t>
            </a:r>
            <a:endParaRPr lang="ru-RU">
              <a:cs typeface="Calibri"/>
            </a:endParaRPr>
          </a:p>
          <a:p>
            <a:pPr marL="514350" indent="-514350">
              <a:buAutoNum type="arabicPeriod"/>
            </a:pPr>
            <a:r>
              <a:rPr lang="ru-RU" dirty="0">
                <a:cs typeface="Calibri"/>
              </a:rPr>
              <a:t>Создано тамагочи енота, что и было основной задачей</a:t>
            </a:r>
          </a:p>
          <a:p>
            <a:r>
              <a:rPr lang="ru-RU" u="sng" dirty="0">
                <a:cs typeface="Calibri"/>
              </a:rPr>
              <a:t>Возможности для развития проекта:</a:t>
            </a:r>
            <a:endParaRPr lang="ru-RU"/>
          </a:p>
          <a:p>
            <a:pPr marL="514350" indent="-514350">
              <a:buAutoNum type="arabicPeriod"/>
            </a:pPr>
            <a:r>
              <a:rPr lang="ru-RU" dirty="0">
                <a:cs typeface="Calibri"/>
              </a:rPr>
              <a:t>Запись результатов каждой игры в базу данных и хранение их</a:t>
            </a:r>
            <a:endParaRPr lang="ru-RU"/>
          </a:p>
          <a:p>
            <a:pPr marL="514350" indent="-514350">
              <a:buAutoNum type="arabicPeriod"/>
            </a:pPr>
            <a:r>
              <a:rPr lang="ru-RU" dirty="0">
                <a:cs typeface="Calibri"/>
              </a:rPr>
              <a:t>Возможность вывода топ-5 лучших результатов игроков</a:t>
            </a:r>
            <a:endParaRPr lang="ru-RU"/>
          </a:p>
          <a:p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A5190-738F-4452-9004-8ABF94431A01}"/>
              </a:ext>
            </a:extLst>
          </p:cNvPr>
          <p:cNvSpPr txBox="1"/>
          <p:nvPr/>
        </p:nvSpPr>
        <p:spPr>
          <a:xfrm>
            <a:off x="5770729" y="1335206"/>
            <a:ext cx="784973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░░░░░░░░░░░░░░░▄▄▄▄▄▄▄▄░░░░░░░░░░░░░░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░▄█▀███▄▄████████████████████▄▄███▀█░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░█░░▀████████████████████████████░░█░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░░█▄░░▀████████████████████████░░░▄▀░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░░░▀█▄▄████▀▀▀░░░░██░░░▀▀▀█████▄▄█▀░░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░░░▄███▀▀░░░░░░░░░██░░░░░░░░░▀███▄░░░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░░▄██▀░░░░░▄▄▄██▄▄██░▄██▄▄▄░░░░░▀██▄░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▄██▀░░░▄▄▄███▄██████████▄███▄▄▄░░░▀█▄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▀██▄▄██████████▀░███▀▀▀█████████▄▄▄█▀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░░▀██████████▀░░░███░░░▀███████████▀░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░░░░▀▀▀██████░░░█████▄░░▀██████▀▀░░░░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░░░░░░░░░▀▀▀▀▄░░█████▀░▄█▀▀▀░░░░░░░░░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░░░░░░░░░░░░░░▀▀▄▄▄▄▄▀▀░░░░░░░░░░░░░░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2B189-9BFF-4D24-AF70-81C7EC3611C0}"/>
              </a:ext>
            </a:extLst>
          </p:cNvPr>
          <p:cNvSpPr txBox="1"/>
          <p:nvPr/>
        </p:nvSpPr>
        <p:spPr>
          <a:xfrm>
            <a:off x="2763246" y="5640647"/>
            <a:ext cx="716734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686373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"Youraccoon" Тамагочи енота</vt:lpstr>
      <vt:lpstr>Идея</vt:lpstr>
      <vt:lpstr>Главное окно</vt:lpstr>
      <vt:lpstr>Презентация PowerPoint</vt:lpstr>
      <vt:lpstr>Информационное окно</vt:lpstr>
      <vt:lpstr>Информационное окно</vt:lpstr>
      <vt:lpstr>Структура и особенности приложения</vt:lpstr>
      <vt:lpstr>Структура и особенности приложения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456</cp:revision>
  <dcterms:created xsi:type="dcterms:W3CDTF">2019-11-07T17:12:42Z</dcterms:created>
  <dcterms:modified xsi:type="dcterms:W3CDTF">2019-11-10T10:58:37Z</dcterms:modified>
</cp:coreProperties>
</file>